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947231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Swinging Together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along rear fault line outside the shooting area, toes touching rear fault line.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4 Steel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" name="Line 18"/>
          <p:cNvSpPr>
            <a:spLocks noChangeShapeType="1"/>
          </p:cNvSpPr>
          <p:nvPr/>
        </p:nvSpPr>
        <p:spPr bwMode="auto">
          <a:xfrm>
            <a:off x="4559302" y="9294813"/>
            <a:ext cx="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19"/>
          <p:cNvSpPr>
            <a:spLocks noChangeShapeType="1"/>
          </p:cNvSpPr>
          <p:nvPr/>
        </p:nvSpPr>
        <p:spPr bwMode="auto">
          <a:xfrm flipV="1">
            <a:off x="4559302" y="9291638"/>
            <a:ext cx="1588" cy="3175"/>
          </a:xfrm>
          <a:prstGeom prst="line">
            <a:avLst/>
          </a:prstGeom>
          <a:noFill/>
          <a:ln w="174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0"/>
          <p:cNvSpPr>
            <a:spLocks noChangeShapeType="1"/>
          </p:cNvSpPr>
          <p:nvPr/>
        </p:nvSpPr>
        <p:spPr bwMode="auto">
          <a:xfrm flipV="1">
            <a:off x="4560889" y="9290050"/>
            <a:ext cx="0" cy="1588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287BA3-38A9-42F3-9061-D22603A27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90039"/>
            <a:ext cx="7028023" cy="3416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82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208</cp:revision>
  <cp:lastPrinted>2016-01-15T21:54:08Z</cp:lastPrinted>
  <dcterms:created xsi:type="dcterms:W3CDTF">2002-08-21T12:11:08Z</dcterms:created>
  <dcterms:modified xsi:type="dcterms:W3CDTF">2019-08-02T19:28:33Z</dcterms:modified>
  <cp:category>Shooting</cp:category>
</cp:coreProperties>
</file>

<file path=docProps/thumbnail.jpeg>
</file>